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99DDC3-70FF-4EEC-8C3B-C63A91C6639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F0E105-91F8-410B-B88D-45793DD2B67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Management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64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manager??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One who directs a business or other enterprise.</a:t>
            </a:r>
          </a:p>
          <a:p>
            <a:r>
              <a:rPr lang="en-US" dirty="0" smtClean="0"/>
              <a:t>One </a:t>
            </a:r>
            <a:r>
              <a:rPr lang="en-US" dirty="0"/>
              <a:t>who controls resources and expenditures, as of a household.</a:t>
            </a:r>
          </a:p>
          <a:p>
            <a:r>
              <a:rPr lang="en-US" dirty="0" smtClean="0"/>
              <a:t>One </a:t>
            </a:r>
            <a:r>
              <a:rPr lang="en-US" dirty="0"/>
              <a:t>who is in charge of the business affairs of an entertainer.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56" y="3657600"/>
            <a:ext cx="5085030" cy="298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basic management function involving formulation of one or more detailed plans to achieve optimum balance of needs or demands with the available resources.</a:t>
            </a:r>
          </a:p>
          <a:p>
            <a:r>
              <a:rPr lang="en-US" dirty="0" smtClean="0"/>
              <a:t>By having a vision of a resource or goal that can benefit your company then putting it in a dynamic blueprint and as a standing platform that can lead you step by step to achieving that resource or goal.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813184"/>
            <a:ext cx="2857500" cy="20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8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first-rate Organizer is never in a hurry. He is never late. He always keeps up his sleeve a margin for the unexpected</a:t>
            </a:r>
            <a:r>
              <a:rPr lang="en-US" dirty="0" smtClean="0"/>
              <a:t>.” -Bennett</a:t>
            </a:r>
            <a:r>
              <a:rPr lang="en-US" dirty="0"/>
              <a:t>, </a:t>
            </a:r>
            <a:r>
              <a:rPr lang="en-US" dirty="0" smtClean="0"/>
              <a:t>Arnold</a:t>
            </a:r>
          </a:p>
          <a:p>
            <a:r>
              <a:rPr lang="en-US" dirty="0"/>
              <a:t>. Arranging several elements into a purposeful sequential or spatial (or both) order or structure.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08832"/>
            <a:ext cx="22955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2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To manage or conduct the affairs of; regulate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Having to coordinate co-workers to accomplish a task and to negate any negative conditions and situations.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76600"/>
            <a:ext cx="5695950" cy="30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check, supervise, watch, or keep track 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accomplishing all the planning and directing your co-workers towards the goal you have to observe that your co-workers are working cooperatively,effeciently and well.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657600"/>
            <a:ext cx="4114800" cy="275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Manager Profile: Giselle Martin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Great managers come in all shapes and sizes. “Everyone has a different style,” says UCSF’s Giselle Martin, “the key is to embrace your style and build on your strengths</a:t>
            </a:r>
            <a:r>
              <a:rPr lang="en-US" sz="2000" dirty="0" smtClean="0"/>
              <a:t>.”</a:t>
            </a:r>
          </a:p>
          <a:p>
            <a:r>
              <a:rPr lang="en-US" sz="2000" dirty="0"/>
              <a:t>Her recipe for success comes from her own experience. “Since I started my career in entry level positions and, at times, performing similar roles, I know what it takes for them to get something accomplished. I’m a bit more sensitive to their needs.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952494"/>
            <a:ext cx="19431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0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Manager has job fulfillment that is required to make a company or business to run as productive and efficiently as possible and to motivate his own co-workers and business partners to make the establishment of his company as successful as possible.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05200"/>
            <a:ext cx="4450080" cy="296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358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Management</vt:lpstr>
      <vt:lpstr>What’s a manager?? </vt:lpstr>
      <vt:lpstr>Plan</vt:lpstr>
      <vt:lpstr>Organize</vt:lpstr>
      <vt:lpstr>direct</vt:lpstr>
      <vt:lpstr>monitor</vt:lpstr>
      <vt:lpstr>Great Manager Profile: Giselle Martin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Student</dc:creator>
  <cp:lastModifiedBy>Student</cp:lastModifiedBy>
  <cp:revision>9</cp:revision>
  <cp:lastPrinted>2013-05-15T15:28:24Z</cp:lastPrinted>
  <dcterms:created xsi:type="dcterms:W3CDTF">2013-05-13T15:32:48Z</dcterms:created>
  <dcterms:modified xsi:type="dcterms:W3CDTF">2013-05-15T15:41:27Z</dcterms:modified>
</cp:coreProperties>
</file>